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6568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03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2628900" y="6372225"/>
            <a:ext cx="4032250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ru-RU" altLang="ru-RU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78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2pPr>
      <a:lvl3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3pPr>
      <a:lvl4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4pPr>
      <a:lvl5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5pPr>
      <a:lvl6pPr marL="4572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6pPr>
      <a:lvl7pPr marL="9144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7pPr>
      <a:lvl8pPr marL="13716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8pPr>
      <a:lvl9pPr marL="18288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9pPr>
    </p:titleStyle>
    <p:bodyStyle>
      <a:lvl1pPr marL="373063" indent="-373063" algn="l" defTabSz="995363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44600" indent="-249238" algn="l" defTabSz="995363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43075" indent="-249238" algn="l" defTabSz="99536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39963" indent="-249238" algn="l" defTabSz="99536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2339975" y="5545138"/>
            <a:ext cx="4897438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95363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5363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5363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5363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53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/>
              <a:t>Цыгановой Полине Романовне, ученице муниципального общеобразовательного бюджетного учреждения «Ржавская основная общеобразовательная школа» Оренбургской области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>
              <a:latin typeface="Allegretto Script One" pitchFamily="66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11081838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17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Оформление по умолчанию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Память Сертификат готовые партия 252-303</dc:title>
  <dc:creator>Данилова Алла</dc:creator>
  <dc:description/>
  <cp:lastModifiedBy>Alexandra</cp:lastModifiedBy>
  <cp:revision>41</cp:revision>
  <dcterms:created xsi:type="dcterms:W3CDTF">2020-05-23T20:02:04Z</dcterms:created>
  <dcterms:modified xsi:type="dcterms:W3CDTF">2020-06-03T20:40:01Z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Память Сертификат готовые партия 252-303</vt:lpwstr>
  </property>
  <property fmtid="{D5CDD505-2E9C-101B-9397-08002B2CF9AE}" pid="3" name="SlideDescription">
    <vt:lpwstr/>
  </property>
</Properties>
</file>