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8" autoAdjust="0"/>
    <p:restoredTop sz="94660"/>
  </p:normalViewPr>
  <p:slideViewPr>
    <p:cSldViewPr>
      <p:cViewPr varScale="1">
        <p:scale>
          <a:sx n="73" d="100"/>
          <a:sy n="73" d="100"/>
        </p:scale>
        <p:origin x="-11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0F8F109-2706-40D8-829B-17C550F2D526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C7716BF-BD2B-4476-B05C-CCC700233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4000" dirty="0" smtClean="0"/>
              <a:t>Мастер – класс</a:t>
            </a:r>
            <a:r>
              <a:rPr lang="en-US" sz="4000" dirty="0" smtClean="0"/>
              <a:t>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«Современные образовательные технологии - современный урок»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929066"/>
            <a:ext cx="7772400" cy="135732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Автор мастер - класса:</a:t>
            </a:r>
            <a:endParaRPr lang="ru-RU" dirty="0" smtClean="0"/>
          </a:p>
          <a:p>
            <a:r>
              <a:rPr lang="ru-RU" b="1" dirty="0" smtClean="0"/>
              <a:t>Н. П. </a:t>
            </a:r>
            <a:r>
              <a:rPr lang="ru-RU" b="1" dirty="0" err="1" smtClean="0"/>
              <a:t>Буденева</a:t>
            </a:r>
            <a:endParaRPr lang="ru-RU" dirty="0" smtClean="0"/>
          </a:p>
          <a:p>
            <a:r>
              <a:rPr lang="ru-RU" b="1" dirty="0" smtClean="0"/>
              <a:t> Учитель истории и обществознания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МОБУ «</a:t>
            </a:r>
            <a:r>
              <a:rPr lang="ru-RU" b="1" dirty="0" err="1" smtClean="0"/>
              <a:t>Ржавская</a:t>
            </a:r>
            <a:r>
              <a:rPr lang="ru-RU" b="1" dirty="0" smtClean="0"/>
              <a:t> ООШ»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Релаксация  «Четыре свечи»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C:\Users\Пользователь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3) Этап рефлексии</a:t>
            </a:r>
            <a:endParaRPr lang="ru-RU" dirty="0"/>
          </a:p>
        </p:txBody>
      </p:sp>
      <p:pic>
        <p:nvPicPr>
          <p:cNvPr id="23554" name="Picture 2" descr="C:\Users\Пользователь\Desktop\Новая папка (3)\МОБУ Ржавская ООШ.3gp_snapshot_00.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- «Все в твоих руках»</a:t>
            </a:r>
            <a:endParaRPr lang="ru-RU" dirty="0"/>
          </a:p>
        </p:txBody>
      </p:sp>
      <p:pic>
        <p:nvPicPr>
          <p:cNvPr id="24578" name="Picture 2" descr="C:\Users\Пользователь\Desktop\hello_html_1f25c1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30225"/>
            <a:ext cx="8429683" cy="5970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Итог семинара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И в завершение хочется вам пожелать:</a:t>
            </a:r>
          </a:p>
          <a:p>
            <a:r>
              <a:rPr lang="ru-RU" dirty="0" smtClean="0"/>
              <a:t>Трепетно, нежно, заботливо, ласково,</a:t>
            </a:r>
            <a:br>
              <a:rPr lang="ru-RU" dirty="0" smtClean="0"/>
            </a:br>
            <a:r>
              <a:rPr lang="ru-RU" dirty="0" smtClean="0"/>
              <a:t>С каждым ребёнком с открытой душой,</a:t>
            </a:r>
            <a:br>
              <a:rPr lang="ru-RU" dirty="0" smtClean="0"/>
            </a:br>
            <a:r>
              <a:rPr lang="ru-RU" dirty="0" smtClean="0"/>
              <a:t>Всё, что умеем, знаем и можем,</a:t>
            </a:r>
            <a:br>
              <a:rPr lang="ru-RU" dirty="0" smtClean="0"/>
            </a:br>
            <a:r>
              <a:rPr lang="ru-RU" dirty="0" smtClean="0"/>
              <a:t>Просто отдали,   и в сердце большом</a:t>
            </a:r>
            <a:br>
              <a:rPr lang="ru-RU" dirty="0" smtClean="0"/>
            </a:br>
            <a:r>
              <a:rPr lang="ru-RU" dirty="0" smtClean="0"/>
              <a:t>Место найдётся для каждого школьника.</a:t>
            </a:r>
            <a:br>
              <a:rPr lang="ru-RU" dirty="0" smtClean="0"/>
            </a:br>
            <a:r>
              <a:rPr lang="ru-RU" dirty="0" smtClean="0"/>
              <a:t>Каждого нужно увидеть, раскрыть,</a:t>
            </a:r>
            <a:br>
              <a:rPr lang="ru-RU" dirty="0" smtClean="0"/>
            </a:br>
            <a:r>
              <a:rPr lang="ru-RU" dirty="0" smtClean="0"/>
              <a:t>Всем вам желаю всего наилучшего,</a:t>
            </a:r>
            <a:br>
              <a:rPr lang="ru-RU" dirty="0" smtClean="0"/>
            </a:br>
            <a:r>
              <a:rPr lang="ru-RU" dirty="0" smtClean="0"/>
              <a:t>Чтобы всегда нам хотелось учить.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</a:t>
            </a:r>
            <a:r>
              <a:rPr lang="en-US" dirty="0" smtClean="0"/>
              <a:t>:</a:t>
            </a:r>
            <a:r>
              <a:rPr lang="ru-RU" dirty="0" smtClean="0"/>
              <a:t>формирование навыков применения современных образовательных технологий на уроках.</a:t>
            </a:r>
            <a:endParaRPr lang="ru-RU" dirty="0"/>
          </a:p>
        </p:txBody>
      </p:sp>
      <p:pic>
        <p:nvPicPr>
          <p:cNvPr id="1026" name="Picture 2" descr="C:\Users\Пользователь\Desktop\Новая папка (2)\1053181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3769" y="571480"/>
            <a:ext cx="4762500" cy="3571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Задачи: </a:t>
            </a:r>
            <a:br>
              <a:rPr lang="ru-RU" sz="1800" dirty="0" smtClean="0"/>
            </a:br>
            <a:r>
              <a:rPr lang="ru-RU" sz="1800" dirty="0" smtClean="0"/>
              <a:t> систематизировать теоретические знания о современных образовательных технологиях;</a:t>
            </a:r>
            <a:br>
              <a:rPr lang="ru-RU" sz="1800" dirty="0" smtClean="0"/>
            </a:br>
            <a:r>
              <a:rPr lang="ru-RU" sz="1800" dirty="0" smtClean="0"/>
              <a:t>проанализировать и определить влияние современных образовательных технологий на качество образования детей;</a:t>
            </a:r>
            <a:br>
              <a:rPr lang="ru-RU" sz="1800" dirty="0" smtClean="0"/>
            </a:br>
            <a:r>
              <a:rPr lang="ru-RU" sz="1800" dirty="0" smtClean="0"/>
              <a:t> обменяться имеющимся опытом работы, показать фрагменты уроков с использованием современных образовательных технологий; </a:t>
            </a:r>
            <a:br>
              <a:rPr lang="ru-RU" sz="1800" dirty="0" smtClean="0"/>
            </a:br>
            <a:r>
              <a:rPr lang="ru-RU" sz="1800" dirty="0" smtClean="0"/>
              <a:t>создать условия для активного взаимодействия с участниками мастер - класса.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2050" name="Picture 2" descr="C:\Users\Пользователь\Desktop\май\IMG_20180216_1158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243" y="574752"/>
            <a:ext cx="5556130" cy="2782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Ключевое слово мастер - класса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638" y="1362232"/>
            <a:ext cx="8104762" cy="252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200" dirty="0" smtClean="0"/>
              <a:t>1.Технология </a:t>
            </a:r>
            <a:r>
              <a:rPr lang="ru-RU" sz="2200" dirty="0" err="1" smtClean="0"/>
              <a:t>системно-деятельностного</a:t>
            </a:r>
            <a:r>
              <a:rPr lang="ru-RU" sz="2200" dirty="0" smtClean="0"/>
              <a:t> подхода в обучении</a:t>
            </a:r>
            <a:br>
              <a:rPr lang="ru-RU" sz="2200" dirty="0" smtClean="0"/>
            </a:br>
            <a:r>
              <a:rPr lang="ru-RU" sz="2200" dirty="0" smtClean="0"/>
              <a:t>2.Игровые технологии</a:t>
            </a:r>
            <a:br>
              <a:rPr lang="ru-RU" sz="2200" dirty="0" smtClean="0"/>
            </a:br>
            <a:r>
              <a:rPr lang="ru-RU" sz="2200" dirty="0" smtClean="0"/>
              <a:t>3.Здоровье-сберегающие технологии </a:t>
            </a:r>
            <a:br>
              <a:rPr lang="ru-RU" sz="2200" dirty="0" smtClean="0"/>
            </a:br>
            <a:r>
              <a:rPr lang="ru-RU" sz="2200" dirty="0" smtClean="0"/>
              <a:t>4.Информационно-коммуникационные технологии </a:t>
            </a:r>
            <a:br>
              <a:rPr lang="ru-RU" sz="2200" dirty="0" smtClean="0"/>
            </a:br>
            <a:r>
              <a:rPr lang="ru-RU" sz="2200" dirty="0" smtClean="0"/>
              <a:t>5.Проектная деятельность </a:t>
            </a:r>
            <a:br>
              <a:rPr lang="ru-RU" sz="2200" dirty="0" smtClean="0"/>
            </a:br>
            <a:r>
              <a:rPr lang="ru-RU" sz="2200" dirty="0" smtClean="0"/>
              <a:t>6.ТРКМ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Пользователь\Desktop\май\IMG_20181130_1152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3"/>
            <a:ext cx="2571769" cy="2714644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Новая папка (5)\IMG_6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9" y="571480"/>
            <a:ext cx="2857520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“Без игры нет и, не может быть полноценного умственного развития. Игра – это искра, зажигающая огонек пытливости и любознательности”.</a:t>
            </a:r>
            <a:br>
              <a:rPr lang="ru-RU" sz="2200" dirty="0" smtClean="0"/>
            </a:br>
            <a:r>
              <a:rPr lang="ru-RU" sz="2200" dirty="0" smtClean="0"/>
              <a:t>В. А. Сухомлинский.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C:\Users\Пользователь\Desktop\Новая папка (5)\IMG_20180221_1245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30225"/>
            <a:ext cx="5930667" cy="333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1.Этап мотивации. </a:t>
            </a:r>
            <a:endParaRPr lang="ru-RU" dirty="0"/>
          </a:p>
        </p:txBody>
      </p:sp>
      <p:pic>
        <p:nvPicPr>
          <p:cNvPr id="20482" name="Picture 2" descr="C:\Users\Пользователь\Desktop\Новая папка (5)\IMG_20181130_1238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30225"/>
            <a:ext cx="2571769" cy="4187825"/>
          </a:xfrm>
          <a:prstGeom prst="rect">
            <a:avLst/>
          </a:prstGeom>
          <a:noFill/>
        </p:spPr>
      </p:pic>
      <p:pic>
        <p:nvPicPr>
          <p:cNvPr id="20483" name="Picture 3" descr="C:\Users\Пользователь\Desktop\Новая папка (5)\IMG_20171020_134402_6C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571480"/>
            <a:ext cx="2357454" cy="4071966"/>
          </a:xfrm>
          <a:prstGeom prst="rect">
            <a:avLst/>
          </a:prstGeom>
          <a:noFill/>
        </p:spPr>
      </p:pic>
      <p:pic>
        <p:nvPicPr>
          <p:cNvPr id="20484" name="Picture 4" descr="C:\Users\Пользователь\Desktop\Новая папка (5)\IMG_20180221_1107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89" y="1357298"/>
            <a:ext cx="3167086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2) Этап практического применения знаний. </a:t>
            </a:r>
            <a:endParaRPr lang="ru-RU" dirty="0"/>
          </a:p>
        </p:txBody>
      </p:sp>
      <p:pic>
        <p:nvPicPr>
          <p:cNvPr id="21506" name="Picture 2" descr="C:\Users\Пользователь\Desktop\Новая папка (3)\IMG_20180329_1431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30225"/>
            <a:ext cx="8286807" cy="5970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74</TotalTime>
  <Words>107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    Мастер – класс: «Современные образовательные технологии - современный урок» </vt:lpstr>
      <vt:lpstr>Цель:формирование навыков применения современных образовательных технологий на уроках.</vt:lpstr>
      <vt:lpstr>Задачи:   систематизировать теоретические знания о современных образовательных технологиях; проанализировать и определить влияние современных образовательных технологий на качество образования детей;  обменяться имеющимся опытом работы, показать фрагменты уроков с использованием современных образовательных технологий;  создать условия для активного взаимодействия с участниками мастер - класса. </vt:lpstr>
      <vt:lpstr>Ключевое слово мастер - класса</vt:lpstr>
      <vt:lpstr>1.Технология системно-деятельностного подхода в обучении 2.Игровые технологии 3.Здоровье-сберегающие технологии  4.Информационно-коммуникационные технологии  5.Проектная деятельность  6.ТРКМ </vt:lpstr>
      <vt:lpstr>“Без игры нет и, не может быть полноценного умственного развития. Игра – это искра, зажигающая огонек пытливости и любознательности”. В. А. Сухомлинский. </vt:lpstr>
      <vt:lpstr>1.Этап мотивации. </vt:lpstr>
      <vt:lpstr>2) Этап практического применения знаний. </vt:lpstr>
      <vt:lpstr>Слайд 9</vt:lpstr>
      <vt:lpstr>Релаксация  «Четыре свечи» </vt:lpstr>
      <vt:lpstr>3) Этап рефлексии</vt:lpstr>
      <vt:lpstr>- «Все в твоих руках»</vt:lpstr>
      <vt:lpstr>             Итог семинара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класс: «Современные образовательные технологии - современный урок»</dc:title>
  <dc:creator>Пользователь</dc:creator>
  <cp:lastModifiedBy>Пользователь</cp:lastModifiedBy>
  <cp:revision>9</cp:revision>
  <dcterms:created xsi:type="dcterms:W3CDTF">2021-03-09T12:57:49Z</dcterms:created>
  <dcterms:modified xsi:type="dcterms:W3CDTF">2021-03-09T15:27:19Z</dcterms:modified>
</cp:coreProperties>
</file>