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5B6B6DD-424B-413A-BD4F-BBB178A4D7F0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EADBFF4-0405-4852-94E6-9D534917C4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Users\&#1045;&#1074;&#1075;&#1077;&#1085;&#1080;&#1103;\Desktop\20210412_124454.mp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Users\&#1045;&#1074;&#1075;&#1077;&#1085;&#1080;&#1103;\Desktop\20210412_124359.mp4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692696"/>
            <a:ext cx="7639080" cy="3672408"/>
          </a:xfrm>
        </p:spPr>
        <p:txBody>
          <a:bodyPr>
            <a:normAutofit/>
          </a:bodyPr>
          <a:lstStyle/>
          <a:p>
            <a:r>
              <a:rPr lang="ru-RU" dirty="0" smtClean="0"/>
              <a:t> «</a:t>
            </a:r>
            <a:r>
              <a:rPr lang="ru-RU" dirty="0" smtClean="0"/>
              <a:t>Формирование</a:t>
            </a:r>
            <a:br>
              <a:rPr lang="ru-RU" dirty="0" smtClean="0"/>
            </a:br>
            <a:r>
              <a:rPr lang="ru-RU" dirty="0" smtClean="0"/>
              <a:t>познавательных УУД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dirty="0" smtClean="0"/>
              <a:t>на уроках истории и обществознания»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653136"/>
            <a:ext cx="5114778" cy="110124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Автор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Буденева</a:t>
            </a:r>
            <a:r>
              <a:rPr lang="ru-RU" dirty="0" smtClean="0"/>
              <a:t> Нина Павловна</a:t>
            </a:r>
            <a:r>
              <a:rPr lang="en-US" dirty="0" smtClean="0"/>
              <a:t>,</a:t>
            </a:r>
            <a:r>
              <a:rPr lang="ru-RU" dirty="0" smtClean="0"/>
              <a:t> учитель истории и обществознания высшей квалификационной категории МОБУ «Ржавская ООШ»</a:t>
            </a:r>
          </a:p>
          <a:p>
            <a:r>
              <a:rPr lang="ru-RU" dirty="0" smtClean="0"/>
              <a:t>Новосергиевский район </a:t>
            </a:r>
            <a:r>
              <a:rPr lang="ru-RU" smtClean="0"/>
              <a:t>Оренбургская область</a:t>
            </a:r>
            <a:endParaRPr lang="ru-RU" dirty="0"/>
          </a:p>
        </p:txBody>
      </p:sp>
      <p:pic>
        <p:nvPicPr>
          <p:cNvPr id="4" name="Picture 2" descr="C:\Users\Пользователь\Desktop\рабочий стол\i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79513" y="3789039"/>
            <a:ext cx="2880320" cy="2917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   приём «Час редактора»</a:t>
            </a: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25602" name="Picture 2" descr="C:\Users\Пользователь\Desktop\20190329_1302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4104456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</a:t>
            </a:r>
            <a:r>
              <a:rPr lang="ru-RU" dirty="0" err="1" smtClean="0"/>
              <a:t>Физминутка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Ни шагу назад, </a:t>
            </a:r>
          </a:p>
          <a:p>
            <a:r>
              <a:rPr lang="ru-RU" dirty="0" smtClean="0"/>
              <a:t>Ни шагу на месте! </a:t>
            </a:r>
          </a:p>
          <a:p>
            <a:r>
              <a:rPr lang="ru-RU" dirty="0" smtClean="0"/>
              <a:t>А только вперед! </a:t>
            </a:r>
          </a:p>
          <a:p>
            <a:r>
              <a:rPr lang="ru-RU" dirty="0" smtClean="0"/>
              <a:t>И только все вместе!</a:t>
            </a:r>
          </a:p>
          <a:p>
            <a:endParaRPr lang="ru-RU" dirty="0"/>
          </a:p>
        </p:txBody>
      </p:sp>
      <p:pic>
        <p:nvPicPr>
          <p:cNvPr id="7" name="20210412_124454.mp4">
            <a:hlinkClick r:id="" action="ppaction://media"/>
          </p:cNvPr>
          <p:cNvPicPr>
            <a:picLocks noGrp="1" noRot="1" noChangeAspect="1"/>
          </p:cNvPicPr>
          <p:nvPr>
            <p:ph type="pic" idx="1"/>
            <a:videoFile r:link="rId1"/>
          </p:nvPr>
        </p:nvPicPr>
        <p:blipFill>
          <a:blip r:embed="rId3" cstate="print"/>
          <a:srcRect l="27492" r="27492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притча </a:t>
            </a:r>
            <a:br>
              <a:rPr lang="ru-RU" dirty="0" smtClean="0"/>
            </a:br>
            <a:r>
              <a:rPr lang="ru-RU" dirty="0" smtClean="0"/>
              <a:t>      «А корзину – то возьми»</a:t>
            </a: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23554" name="Picture 2" descr="C:\Users\Пользователь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052736"/>
            <a:ext cx="4176464" cy="4320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                 Спасибо за внимание и работу!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Пользователь\Desktop\рабочий стол\i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9" b="1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Актуальность: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Приоритетным направлением, обозначенным в новом образовательном стандарте, является целостное развитие личности в системе образования. Оно обеспечивается через формирование универсальных учебных действий (УУД), которые создают возможность самостоятельного успешного усвоения новых знаний, умений и компетентностей, включая организацию усвоения, то есть умения учиться. </a:t>
            </a:r>
          </a:p>
          <a:p>
            <a:endParaRPr lang="ru-RU" dirty="0"/>
          </a:p>
        </p:txBody>
      </p:sp>
      <p:pic>
        <p:nvPicPr>
          <p:cNvPr id="10241" name="Picture 1" descr="C:\Users\Пользователь\Desktop\IMG_20210622_11014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3952" b="395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  Цель 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является ознакомление педагогов с приемами работы на уроке, способствующими формированию познавательных универсальных учебных действий.</a:t>
            </a:r>
          </a:p>
          <a:p>
            <a:endParaRPr lang="ru-RU" dirty="0"/>
          </a:p>
        </p:txBody>
      </p:sp>
      <p:pic>
        <p:nvPicPr>
          <p:cNvPr id="9217" name="Picture 1" descr="C:\Users\Пользователь\Desktop\IMG_20210507_10172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8252" b="825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            Притча о красках и художнике</a:t>
            </a:r>
            <a:endParaRPr lang="ru-RU" dirty="0"/>
          </a:p>
        </p:txBody>
      </p:sp>
      <p:pic>
        <p:nvPicPr>
          <p:cNvPr id="1026" name="Picture 2" descr="C:\Users\Пользователь\Desktop\chalk_crayons_colored_colorful_hands_palms_7303_3840x216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21858" r="2185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Приветствие “Здравствуйте!”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20210412_124359.mp4">
            <a:hlinkClick r:id="" action="ppaction://media"/>
          </p:cNvPr>
          <p:cNvPicPr>
            <a:picLocks noGrp="1" noRot="1" noChangeAspect="1"/>
          </p:cNvPicPr>
          <p:nvPr>
            <p:ph type="pic" idx="1"/>
            <a:videoFile r:link="rId1"/>
          </p:nvPr>
        </p:nvPicPr>
        <p:blipFill>
          <a:blip r:embed="rId3" cstate="print"/>
          <a:srcRect l="27492" r="27492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Мотивация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Мотивация – важнейший компонент структуры учебной деятельности, а для личности выработанная внутренняя мотивация есть основной критерий ее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. Он заключается в том, что ребенок получает “удовольствие от самой деятельности, в следствии чего и настраивается на успех.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    прием     "Эпиграф".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О, мощный властелин судьбы! </a:t>
            </a:r>
          </a:p>
          <a:p>
            <a:r>
              <a:rPr lang="ru-RU" dirty="0" smtClean="0"/>
              <a:t>Не так ли ты над самой бездной,</a:t>
            </a:r>
          </a:p>
          <a:p>
            <a:r>
              <a:rPr lang="ru-RU" dirty="0" smtClean="0"/>
              <a:t>На высоте уздой железной</a:t>
            </a:r>
          </a:p>
          <a:p>
            <a:r>
              <a:rPr lang="ru-RU" dirty="0" smtClean="0"/>
              <a:t>Россию поднял на дыбы?</a:t>
            </a:r>
          </a:p>
          <a:p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pic>
        <p:nvPicPr>
          <p:cNvPr id="7" name="Рисунок 6" descr="http://spbfoto.spb.ru/foto/data/media/15/P42278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4176464" cy="4176464"/>
          </a:xfrm>
          <a:prstGeom prst="rect">
            <a:avLst/>
          </a:prstGeom>
          <a:noFill/>
          <a:ln w="57150" cmpd="thickThin">
            <a:solidFill>
              <a:srgbClr val="66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      Приём «Ребус»</a:t>
            </a: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827585" y="1196752"/>
          <a:ext cx="4104456" cy="4032448"/>
        </p:xfrm>
        <a:graphic>
          <a:graphicData uri="http://schemas.openxmlformats.org/presentationml/2006/ole">
            <p:oleObj spid="_x0000_s3074" name="Слайд" r:id="rId3" imgW="4572000" imgH="3429000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Приём «</a:t>
            </a:r>
            <a:r>
              <a:rPr lang="ru-RU" dirty="0" err="1" smtClean="0"/>
              <a:t>Заморочки</a:t>
            </a:r>
            <a:r>
              <a:rPr lang="ru-RU" dirty="0" smtClean="0"/>
              <a:t> из бочки»</a:t>
            </a: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24578" name="Picture 2" descr="C:\Users\Пользователь\Desktop\img_s600731_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4104457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328</TotalTime>
  <Words>226</Words>
  <Application>Microsoft Office PowerPoint</Application>
  <PresentationFormat>Экран (4:3)</PresentationFormat>
  <Paragraphs>28</Paragraphs>
  <Slides>13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Изящная</vt:lpstr>
      <vt:lpstr>Слайд</vt:lpstr>
      <vt:lpstr> «Формирование познавательных УУД   на уроках истории и обществознания» </vt:lpstr>
      <vt:lpstr>Актуальность: </vt:lpstr>
      <vt:lpstr>  Цель  </vt:lpstr>
      <vt:lpstr>            Притча о красках и художнике</vt:lpstr>
      <vt:lpstr>            Приветствие “Здравствуйте!” </vt:lpstr>
      <vt:lpstr>                           Мотивация</vt:lpstr>
      <vt:lpstr>    прием     "Эпиграф".</vt:lpstr>
      <vt:lpstr>                            Приём «Ребус»</vt:lpstr>
      <vt:lpstr>       Приём «Заморочки из бочки»</vt:lpstr>
      <vt:lpstr>                         приём «Час редактора»</vt:lpstr>
      <vt:lpstr>                          Физминутка</vt:lpstr>
      <vt:lpstr>                      притча        «А корзину – то возьми»</vt:lpstr>
      <vt:lpstr>                 Спасибо за внимание и работу!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«Формирование познавательной мотивации обучающихся на уроках истории и обществознания»</dc:title>
  <dc:creator>Пользователь</dc:creator>
  <cp:lastModifiedBy>Пользователь</cp:lastModifiedBy>
  <cp:revision>33</cp:revision>
  <dcterms:created xsi:type="dcterms:W3CDTF">2021-04-12T16:11:11Z</dcterms:created>
  <dcterms:modified xsi:type="dcterms:W3CDTF">2021-08-16T09:55:22Z</dcterms:modified>
</cp:coreProperties>
</file>