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6" r:id="rId4"/>
    <p:sldId id="258" r:id="rId5"/>
    <p:sldId id="259" r:id="rId6"/>
    <p:sldId id="266" r:id="rId7"/>
    <p:sldId id="261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88" autoAdjust="0"/>
  </p:normalViewPr>
  <p:slideViewPr>
    <p:cSldViewPr>
      <p:cViewPr varScale="1">
        <p:scale>
          <a:sx n="79" d="100"/>
          <a:sy n="79" d="100"/>
        </p:scale>
        <p:origin x="-11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A0FC9-A422-49D4-8750-63305353C0A2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F471-3560-4483-80A9-8091DC3EFC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A0FC9-A422-49D4-8750-63305353C0A2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F471-3560-4483-80A9-8091DC3EFC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A0FC9-A422-49D4-8750-63305353C0A2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F471-3560-4483-80A9-8091DC3EFC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A0FC9-A422-49D4-8750-63305353C0A2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F471-3560-4483-80A9-8091DC3EFC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A0FC9-A422-49D4-8750-63305353C0A2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F471-3560-4483-80A9-8091DC3EFC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A0FC9-A422-49D4-8750-63305353C0A2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F471-3560-4483-80A9-8091DC3EFC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A0FC9-A422-49D4-8750-63305353C0A2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F471-3560-4483-80A9-8091DC3EFC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A0FC9-A422-49D4-8750-63305353C0A2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F471-3560-4483-80A9-8091DC3EFC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A0FC9-A422-49D4-8750-63305353C0A2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F471-3560-4483-80A9-8091DC3EFC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A0FC9-A422-49D4-8750-63305353C0A2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F471-3560-4483-80A9-8091DC3EFC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A0FC9-A422-49D4-8750-63305353C0A2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5F471-3560-4483-80A9-8091DC3EFC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A0FC9-A422-49D4-8750-63305353C0A2}" type="datetimeFigureOut">
              <a:rPr lang="ru-RU" smtClean="0"/>
              <a:pPr/>
              <a:t>14.02.2022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5F471-3560-4483-80A9-8091DC3EFC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7"/>
            <a:ext cx="7772400" cy="2259683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Номинация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«Реконструкция костюма»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младшая группа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«Казачья папаха»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l">
              <a:lnSpc>
                <a:spcPct val="80000"/>
              </a:lnSpc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Выполнила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Кильдюшкина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Мария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ученица 8 класса</a:t>
            </a:r>
          </a:p>
          <a:p>
            <a:pPr algn="l">
              <a:lnSpc>
                <a:spcPct val="80000"/>
              </a:lnSpc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МОБУ «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Ржавская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оош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Новосергиевского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</a:t>
            </a:r>
          </a:p>
          <a:p>
            <a:pPr algn="l">
              <a:lnSpc>
                <a:spcPct val="80000"/>
              </a:lnSpc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Буденева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Нина Павловна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учитель истории и обществознания высшей квалификационной категории МОБУ «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Ржавская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оош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Новосергиевского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Оренбургской области</a:t>
            </a:r>
          </a:p>
          <a:p>
            <a:pPr algn="l">
              <a:lnSpc>
                <a:spcPct val="80000"/>
              </a:lnSpc>
            </a:pPr>
            <a:r>
              <a:rPr lang="ru-RU" sz="1800" dirty="0" smtClean="0">
                <a:solidFill>
                  <a:schemeClr val="tx1"/>
                </a:solidFill>
              </a:rPr>
              <a:t>Телефон 83533994527,</a:t>
            </a:r>
            <a:r>
              <a:rPr lang="en-US" sz="1800" dirty="0" smtClean="0">
                <a:solidFill>
                  <a:schemeClr val="tx1"/>
                </a:solidFill>
              </a:rPr>
              <a:t>e</a:t>
            </a:r>
            <a:r>
              <a:rPr lang="ru-RU" sz="1800" dirty="0" smtClean="0">
                <a:solidFill>
                  <a:schemeClr val="tx1"/>
                </a:solidFill>
              </a:rPr>
              <a:t>-</a:t>
            </a:r>
            <a:r>
              <a:rPr lang="en-US" sz="1800" dirty="0" smtClean="0">
                <a:solidFill>
                  <a:schemeClr val="tx1"/>
                </a:solidFill>
              </a:rPr>
              <a:t>mail </a:t>
            </a:r>
            <a:r>
              <a:rPr lang="en-US" sz="1800" dirty="0" err="1" smtClean="0">
                <a:solidFill>
                  <a:schemeClr val="tx1"/>
                </a:solidFill>
              </a:rPr>
              <a:t>budenevanina</a:t>
            </a:r>
            <a:r>
              <a:rPr lang="ru-RU" sz="1800" dirty="0" smtClean="0">
                <a:solidFill>
                  <a:schemeClr val="tx1"/>
                </a:solidFill>
              </a:rPr>
              <a:t>@</a:t>
            </a:r>
            <a:r>
              <a:rPr lang="en-US" sz="1800" dirty="0" smtClean="0">
                <a:solidFill>
                  <a:schemeClr val="tx1"/>
                </a:solidFill>
              </a:rPr>
              <a:t>mail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  <a:r>
              <a:rPr lang="en-US" sz="1800" dirty="0" err="1" smtClean="0">
                <a:solidFill>
                  <a:schemeClr val="tx1"/>
                </a:solidFill>
              </a:rPr>
              <a:t>ru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</a:p>
          <a:p>
            <a:pPr algn="l">
              <a:lnSpc>
                <a:spcPct val="80000"/>
              </a:lnSpc>
            </a:pP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908721"/>
            <a:ext cx="52565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Областной конкурс творческих проектов по исторической реконструкции «Наследие» 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 descr="папах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188640"/>
            <a:ext cx="1872208" cy="269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Как и что будем шить?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 казаков она называется кубанка. Для них этот предмет одежды считается символом культуры и чести ещё со времён Первой мировой войны. Существует две разновидности, отличающиеся между собой по высоте. Это непосредственно сама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кубанка – около 10 см, и папаха, её высота достигает 19–20 см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Мы будем шить именно кубанку. Есть несколько способов, но я выбрала самый простой из них. Для этого необходимо приготовить:</a:t>
            </a: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швейную машинку;</a:t>
            </a: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ножницы;</a:t>
            </a: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мех цигейку (натуральный или искусственный каракуль чёрного цвета);</a:t>
            </a: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красное сукно (драп, кожа, фетр);</a:t>
            </a: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хлопчатобумажную тесьму;</a:t>
            </a: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подкладку, желательно с утеплителем из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синтепона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выкройки из плотной бумаги;</a:t>
            </a: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нитки;</a:t>
            </a: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булавки;</a:t>
            </a: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сантиметровую ленту;</a:t>
            </a: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линейку;</a:t>
            </a: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мел портновский;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Выкройка головного убора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выкройка папахи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484783"/>
            <a:ext cx="3744416" cy="381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484784"/>
            <a:ext cx="3240360" cy="3859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04664"/>
            <a:ext cx="8147248" cy="1012974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Я разложила на ровной поверхности меховую ткань, так чтобы направление ворса лежало в левую сторону. 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Снизу у нас уже имеется припуск 2 см, а вот сверху и по бокам следует добавить по 3–5 мм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На изнаночной стороне меха обвела выкройку мелом. На красном лоскутке и деталях подкладки обвела мелом. Из подкладочной ткани вырезала детали с припусками 1 см кроме нижнего края.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 descr="C:\Users\Пользователь\Desktop\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8937" y="1600200"/>
            <a:ext cx="5726125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Технология пошива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25000" lnSpcReduction="20000"/>
          </a:bodyPr>
          <a:lstStyle/>
          <a:p>
            <a:pPr lvl="0">
              <a:buNone/>
            </a:pPr>
            <a:r>
              <a:rPr lang="ru-RU" dirty="0" smtClean="0"/>
              <a:t>             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                                  Начинаем собирать детали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Стачиваем с изнаночной стороны оба прямоугольника из основной и подкладочной ткани.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Швы обмётываем и  обработаем зигзагом.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С лицевой стороны делаем декоративную строчку, отступив от шва в обе стороны 2–3 мм, чтобы он получился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вразутюжку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Вшиваем круглую деталь в боковую часть, предварительно сколов, а затем сметав их.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На изнаночную сторону надеваем деталь из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флизелина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для придания изделию более плотной формы.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Совмещаем швы и пришиваем вручную методом вперёд иголка, при этом прокладывая размерную хлопчатобумажную ленту.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Низ папахи подворачиваем и пришиваем к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флизелину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, одновременно слегка захватывая кожу.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В той же последовательности проводим все операции с подкладочной тканью.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Разутюживаем швы.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Вывернув основу и подкладку на изнаночные стороны, скалываем вместе по низу. И также вручную через край сшиваем, аккуратно совмещая, чтобы захватить все участки.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Выворачиваем шапку. 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Слегка проводим влажной рукой по меху, чтобы он лежал ровным слоем, а затем проходим щёткой. Ворсинки, попавшие в швы, освободить с помощью иголки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Надеваем на  кастрюлю, чтобы дать просохнуть. После этого расчесать ещё раз. Наша кубанка готова.</a:t>
            </a:r>
            <a:endParaRPr lang="ru-RU" sz="6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работы над проектом</a:t>
            </a:r>
            <a:endParaRPr lang="ru-RU" dirty="0"/>
          </a:p>
        </p:txBody>
      </p:sp>
      <p:pic>
        <p:nvPicPr>
          <p:cNvPr id="3074" name="Picture 2" descr="C:\Users\Пользователь\Desktop\ткань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412776"/>
            <a:ext cx="2520280" cy="2513155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412776"/>
            <a:ext cx="2232248" cy="252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412776"/>
            <a:ext cx="252028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3933056"/>
            <a:ext cx="244827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20" y="3933056"/>
            <a:ext cx="244827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1601" y="3933056"/>
            <a:ext cx="223224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Работая над  проектом,    мне было интересно узнать историю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казачьих головных уборов,  изготовить казачью папаху..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Цель проекта мною достигнута.  Я узнала историю появления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казачьей папахи, научилась делать их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научилась создавать презентации  и представила её  одноклассникам.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Практическая ценность работы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заключается в том, что  презентацию можно использовать как наглядное пособие на уроках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истории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 классных часах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/>
              <a:t>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Сегодня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территории нашего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села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живут потомки казаков, поэтому работу можно использовать как на уроках истории родного края, литературы, так и в духовно-нравственном воспитании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Результат моего труда –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мультимедийная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презентация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«Казачья папаха» и сама папаха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Пользователь\Desktop\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517452"/>
            <a:ext cx="6480720" cy="36087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Цель проекта.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Исследовать историю появления казачьих головных уборов; доказать влияние на внешний вид головного убора культурных и хозяйственных связей с другими народами; узнать, как изготавливается она и сделать её своими руками.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Методы: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изучение различных источников информации;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анализ и обобщение информации;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анализ материала по теме в различной литературе и в сети Интернет.;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5" name="Picture 2" descr="D:\казаки\фото ярмарки\SAM_50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67040" y="1772817"/>
            <a:ext cx="4309415" cy="2448271"/>
          </a:xfrm>
          <a:prstGeom prst="rect">
            <a:avLst/>
          </a:prstGeom>
          <a:noFill/>
        </p:spPr>
      </p:pic>
      <p:pic>
        <p:nvPicPr>
          <p:cNvPr id="6" name="Рисунок 5" descr="D:\казаки\фото ярмарки\SAM_5025.JPG"/>
          <p:cNvPicPr/>
          <p:nvPr/>
        </p:nvPicPr>
        <p:blipFill>
          <a:blip r:embed="rId3" cstate="print"/>
          <a:srcRect t="-8571"/>
          <a:stretch>
            <a:fillRect/>
          </a:stretch>
        </p:blipFill>
        <p:spPr bwMode="auto">
          <a:xfrm>
            <a:off x="323528" y="1412776"/>
            <a:ext cx="410445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казаки\фото ярмарки\SAM_5021.JPG"/>
          <p:cNvPicPr/>
          <p:nvPr/>
        </p:nvPicPr>
        <p:blipFill>
          <a:blip r:embed="rId4" cstate="print"/>
          <a:srcRect l="9027" t="13680" r="5986"/>
          <a:stretch>
            <a:fillRect/>
          </a:stretch>
        </p:blipFill>
        <p:spPr bwMode="auto">
          <a:xfrm>
            <a:off x="4355976" y="4221088"/>
            <a:ext cx="4392488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Пользователь\Desktop\казак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373724"/>
            <a:ext cx="4104456" cy="24842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692696"/>
            <a:ext cx="770485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Наш  Оренбургский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край- казачий край. Многие традиции и обычаи и до сих пор живы, только молодёжь, да и люди старшего поколения не знают их корни. Мои предки-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уральские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казаки, но я мало,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  знала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 истории казачества, о традициях, их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быте и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конечно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 головных уборах казаков.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Вот поэтому 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решила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взять эту тему, чтобы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разобраться в этом вопросе, поделиться знаниями со своими сверстниками. Для работы я использовал следующие источники: «История.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Оренбуржья»,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«История Урала в XI–XVIII вв.», «История Урала с древнейших времен до конца XVIII в»,«Историческое краеведение»,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История Урала. Словарь-справочник», «Русь, Россия, Российская Империя. Хроника правлений и событий. 862-1917», «История Урала XIX век – 1914 г. Учебное пособие», «Казачьи поселки Южного Урала. Воспоминания старожилов Челябинской и Оренбургской областей».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Данные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печатные издания составлены уральскими краеведами, специалистами по истории Урала. Эти издания ценны тем, что в них использован фотоматериал, отражающий быт казачества, историко-географические карты оренбургского казачества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Большую помощь мне оказал интернет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где я нашла много познавательной информации.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Задачи проекта.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Узнать историю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казачьих папах.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2. Научиться выполнять поиск и сбор информации, её  анализ и систематизация.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3.  Полученную информацию оформит в виде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мультимедийной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презентации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4. Изготовить казачью папаху.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Данный проект знакомит с историей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казачьих папах, 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а так же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ответит на вопрос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«Как изготовить папаху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папахи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580480"/>
            <a:ext cx="3744416" cy="2720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Марина\Desktop\Марине Ив\IMG_850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132856"/>
            <a:ext cx="3168352" cy="4296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Объектом  исследования нашей проектной работы мы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определили: головные уборы казаков.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Предметом  исследования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определили папаху казака.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Папаху носят не для тепла, а для чести!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7170" name="Picture 2" descr="C:\Users\Пользователь\Desktop\титул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06692"/>
            <a:ext cx="8229600" cy="39129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Историческая справка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Живу я здесь, где и родился,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Где дорог каждый уголок,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Моя деревня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Ржавкою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зовётся,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 издавна назвал её народ.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названа от слова «ржавый»,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Как- будто ржавчина покрыла дно реки.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глину красную с карьера брали,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 строить дом и делать кирпичи.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Весною Ржавка утопает в зелени садов.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Река течёт среди холмов, лугов, полей.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я люблю мою деревню лишь за то,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краше нет её на свете и милей.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E:\нпк 2019\подготовка НПК\peski-5186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556792"/>
            <a:ext cx="3312368" cy="4096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Мое село Ржавка было основано в 1760 году уральскими казаками. Я заинтересовалась головными уборами уральских казаков. Я изучила литературу  в библиотеке и интернете. Мне захотелось сделать казачью папаху. В моей школе всего 24 ученика. Многие захотели принять участие в проекте.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3" descr="Рисунок1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988840"/>
            <a:ext cx="4248472" cy="35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988840"/>
            <a:ext cx="3672408" cy="352839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Папаха, как вид мужского головного убора, является неотъемлемой частью у многих народностей земного шара, а так же как один из элементов военного обмундирования. Изготавливается она, как правило, из овечьей шкуры или каракуля. Имеет форму цилиндра или полусферы с плоским или вогнутым дном.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Головные уборы казака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Пользователь\Desktop\img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600200"/>
            <a:ext cx="5681604" cy="42612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>Историческая роль папахи: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lvl="0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Казачья шапка с крестом известна с давних времен, она овеяна большим количеством легенд и преданий. Казаки считали, что одежда- это вторая кожа, а шапка это вторая голова. Поэтому </a:t>
            </a:r>
            <a:r>
              <a:rPr lang="ru-RU" sz="3400" i="1" dirty="0" smtClean="0">
                <a:latin typeface="Times New Roman" pitchFamily="18" charset="0"/>
                <a:cs typeface="Times New Roman" pitchFamily="18" charset="0"/>
              </a:rPr>
              <a:t>потерять папаху- потерять голову, сложить в бою.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Сбить папаху с казака означало –</a:t>
            </a:r>
            <a:r>
              <a:rPr lang="ru-RU" sz="3400" i="1" dirty="0" smtClean="0">
                <a:latin typeface="Times New Roman" pitchFamily="18" charset="0"/>
                <a:cs typeface="Times New Roman" pitchFamily="18" charset="0"/>
              </a:rPr>
              <a:t> вызвать его на поединок.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Большое значение для казака играла папаха в общественной жизни. Например, на Кругу казак, имеющий право голоса должен был находиться в папахе. И снимал он ее с головы на молитву и при вносе (выносе) знамени, а также когда имел он слово на Кругу. А если казак говорил не по теме или что-то не потребное , то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есаулец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мог вырвать у него шапку и одеть ему на голову, тем самым лишая его слова. Присутствующие на Круге иногородние гости, и несовершеннолетние казаки были без головных уборов.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Свою роль играла папаха и в гражданской жизни, особливо в семейной. По количеству головных уборов можно было судить- сколько казаков объединено в семью. Считалось, что папаха без кокарды принадлежит казаку нестроевого возраста, но на самом деле все папахи были с кокардой и это было чистой формальностью.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Казаки  бывали на войне и не все возвращались домой. И печальной и почетной считалась обязанность принести домой папаху павшего казака. Папаху заносили в дом и клали под икону, это означало , что хозяина в доме нет и теперь вся ответственность за дом, хозяйство и детей ложилась на плечи казачки.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</TotalTime>
  <Words>765</Words>
  <Application>Microsoft Office PowerPoint</Application>
  <PresentationFormat>Экран (4:3)</PresentationFormat>
  <Paragraphs>65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Номинация: «Реконструкция костюма» младшая группа  Проект  тема:  «Казачья папаха»</vt:lpstr>
      <vt:lpstr>Цель проекта.  Исследовать историю появления казачьих головных уборов; доказать влияние на внешний вид головного убора культурных и хозяйственных связей с другими народами; узнать, как изготавливается она и сделать её своими руками.  Методы: изучение различных источников информации; анализ и обобщение информации;  анализ материала по теме в различной литературе и в сети Интернет.; </vt:lpstr>
      <vt:lpstr>Слайд 3</vt:lpstr>
      <vt:lpstr>Задачи проекта. 1. Узнать историю казачьих папах. 2. Научиться выполнять поиск и сбор информации, её  анализ и систематизация. 3.  Полученную информацию оформит в виде мультимедийной презентации. 4. Изготовить казачью папаху. Данный проект знакомит с историей казачьих папах,   а так же ответит на вопрос: «Как изготовить папаху?».  </vt:lpstr>
      <vt:lpstr>Объектом  исследования нашей проектной работы мы определили: головные уборы казаков.    Предметом  исследования определили папаху казака.   Папаху носят не для тепла, а для чести!  </vt:lpstr>
      <vt:lpstr>Историческая справка</vt:lpstr>
      <vt:lpstr> Мое село Ржавка было основано в 1760 году уральскими казаками. Я заинтересовалась головными уборами уральских казаков. Я изучила литературу  в библиотеке и интернете. Мне захотелось сделать казачью папаху. В моей школе всего 24 ученика. Многие захотели принять участие в проекте.</vt:lpstr>
      <vt:lpstr>Папаха, как вид мужского головного убора, является неотъемлемой частью у многих народностей земного шара, а так же как один из элементов военного обмундирования. Изготавливается она, как правило, из овечьей шкуры или каракуля. Имеет форму цилиндра или полусферы с плоским или вогнутым дном. Головные уборы казака</vt:lpstr>
      <vt:lpstr>Историческая роль папахи: </vt:lpstr>
      <vt:lpstr>Как и что будем шить? </vt:lpstr>
      <vt:lpstr>Выкройка головного убора </vt:lpstr>
      <vt:lpstr>Я разложила на ровной поверхности меховую ткань, так чтобы направление ворса лежало в левую сторону. Снизу у нас уже имеется припуск 2 см, а вот сверху и по бокам следует добавить по 3–5 мм. На изнаночной стороне меха обвела выкройку мелом. На красном лоскутке и деталях подкладки обвела мелом. Из подкладочной ткани вырезала детали с припусками 1 см кроме нижнего края. </vt:lpstr>
      <vt:lpstr>Технология пошива </vt:lpstr>
      <vt:lpstr>Этапы работы над проектом</vt:lpstr>
      <vt:lpstr> Работая над  проектом,    мне было интересно узнать историю  казачьих головных уборов,  изготовить казачью папаху..  Цель проекта мною достигнута.  Я узнала историю появления казачьей папахи, научилась делать их,  научилась создавать презентации  и представила её  одноклассникам.       Практическая ценность работы заключается в том, что  презентацию можно использовать как наглядное пособие на уроках  истории и  классных часах.  Сегодня на территории нашего села живут потомки казаков, поэтому работу можно использовать как на уроках истории родного края, литературы, так и в духовно-нравственном воспитании. Результат моего труда – мультимедийная презентация «Казачья папаха» и сама папаха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Областной  конкурс проектов  «Наследие»  тема:  «Играет в школе патефон»</dc:title>
  <dc:creator>Пользователь</dc:creator>
  <cp:lastModifiedBy>Пользователь</cp:lastModifiedBy>
  <cp:revision>34</cp:revision>
  <dcterms:created xsi:type="dcterms:W3CDTF">2020-01-22T06:05:01Z</dcterms:created>
  <dcterms:modified xsi:type="dcterms:W3CDTF">2022-02-14T15:52:28Z</dcterms:modified>
</cp:coreProperties>
</file>